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55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20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Hide other faculty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242502-A0B0-4049-BE46-325A13CC55A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1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12518"/>
            <a:ext cx="11785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255519"/>
            <a:ext cx="11785600" cy="4674765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D8F24C-0AD9-49A4-AAFB-00ECB9121C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13534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indoor, projector&#10;&#10;Description automatically generated">
            <a:extLst>
              <a:ext uri="{FF2B5EF4-FFF2-40B4-BE49-F238E27FC236}">
                <a16:creationId xmlns:a16="http://schemas.microsoft.com/office/drawing/2014/main" id="{B81D5573-CA42-4F5F-99C2-967E82C0AA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82"/>
          <a:stretch/>
        </p:blipFill>
        <p:spPr>
          <a:xfrm rot="5400000">
            <a:off x="8711655" y="-245045"/>
            <a:ext cx="2362200" cy="3713085"/>
          </a:xfrm>
          <a:prstGeom prst="rect">
            <a:avLst/>
          </a:prstGeom>
        </p:spPr>
      </p:pic>
      <p:pic>
        <p:nvPicPr>
          <p:cNvPr id="3" name="Picture 2" descr="A person in a wheelchair posing with a statue of a lion&#10;&#10;Description automatically generated">
            <a:extLst>
              <a:ext uri="{FF2B5EF4-FFF2-40B4-BE49-F238E27FC236}">
                <a16:creationId xmlns:a16="http://schemas.microsoft.com/office/drawing/2014/main" id="{FAFE24C3-1C32-83E3-B613-E99CB1ADE3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7" y="180812"/>
            <a:ext cx="3340293" cy="4453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681B63-C8E3-2B9D-5005-5F304C557A75}"/>
              </a:ext>
            </a:extLst>
          </p:cNvPr>
          <p:cNvSpPr txBox="1"/>
          <p:nvPr/>
        </p:nvSpPr>
        <p:spPr>
          <a:xfrm>
            <a:off x="294817" y="4634536"/>
            <a:ext cx="3340293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latin typeface="+mn-lt"/>
              </a:defRPr>
            </a:lvl1pPr>
          </a:lstStyle>
          <a:p>
            <a:r>
              <a:rPr lang="en-US" dirty="0"/>
              <a:t>Chicago with wife Jackie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A40E2-9A44-1BFC-A9AC-F998F2E6B2E5}"/>
              </a:ext>
            </a:extLst>
          </p:cNvPr>
          <p:cNvSpPr txBox="1"/>
          <p:nvPr/>
        </p:nvSpPr>
        <p:spPr>
          <a:xfrm>
            <a:off x="8034659" y="2423266"/>
            <a:ext cx="3741316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A3C332-15D8-ACB0-E1C4-1454E60E8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869" y="4065402"/>
            <a:ext cx="2438400" cy="198567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8274B80-CA11-497B-0496-CC2D850A3A47}"/>
              </a:ext>
            </a:extLst>
          </p:cNvPr>
          <p:cNvGrpSpPr/>
          <p:nvPr/>
        </p:nvGrpSpPr>
        <p:grpSpPr>
          <a:xfrm>
            <a:off x="4087466" y="2124966"/>
            <a:ext cx="3486288" cy="4403792"/>
            <a:chOff x="4148961" y="2544413"/>
            <a:chExt cx="2986629" cy="3879332"/>
          </a:xfrm>
        </p:grpSpPr>
        <p:pic>
          <p:nvPicPr>
            <p:cNvPr id="14" name="Picture 13" descr="A baby with its mouth open&#10;&#10;Description automatically generated">
              <a:extLst>
                <a:ext uri="{FF2B5EF4-FFF2-40B4-BE49-F238E27FC236}">
                  <a16:creationId xmlns:a16="http://schemas.microsoft.com/office/drawing/2014/main" id="{B8061CC7-232B-8F4E-D725-20A3214D4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0" t="18348" r="-1" b="726"/>
            <a:stretch/>
          </p:blipFill>
          <p:spPr>
            <a:xfrm>
              <a:off x="4148961" y="2544413"/>
              <a:ext cx="2986628" cy="35517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5A9B56-EC67-2FD6-8CB5-3B45A4F9758A}"/>
                </a:ext>
              </a:extLst>
            </p:cNvPr>
            <p:cNvSpPr txBox="1"/>
            <p:nvPr/>
          </p:nvSpPr>
          <p:spPr>
            <a:xfrm>
              <a:off x="4148961" y="6098398"/>
              <a:ext cx="2986629" cy="32534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>
                  <a:latin typeface="+mn-lt"/>
                </a:defRPr>
              </a:lvl1pPr>
            </a:lstStyle>
            <a:p>
              <a:r>
                <a:rPr lang="en-US" dirty="0"/>
                <a:t>New niece Magnolia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910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</Words>
  <Application>Microsoft Office PowerPoint</Application>
  <PresentationFormat>Widescreen</PresentationFormat>
  <Paragraphs>29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PptxGenJS Presentation</dc:subject>
  <dc:creator>Created by Marp</dc:creator>
  <cp:lastModifiedBy>R P</cp:lastModifiedBy>
  <cp:revision>2</cp:revision>
  <dcterms:created xsi:type="dcterms:W3CDTF">2024-01-05T20:16:45Z</dcterms:created>
  <dcterms:modified xsi:type="dcterms:W3CDTF">2024-01-05T20:18:15Z</dcterms:modified>
</cp:coreProperties>
</file>